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3D513-E23F-4996-BBEC-D6F7D6B23E2B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45000"/>
            <a:ext cx="5559425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0245-77F2-4651-B57F-D27052B57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1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60245-77F2-4651-B57F-D27052B57C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7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60245-77F2-4651-B57F-D27052B57C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78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60245-77F2-4651-B57F-D27052B57C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9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60245-77F2-4651-B57F-D27052B57C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0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60245-77F2-4651-B57F-D27052B57C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9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4201" y="1217571"/>
            <a:ext cx="9584575" cy="3807229"/>
          </a:xfrm>
        </p:spPr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dishonesty &amp; Student Conduct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0922" y="332509"/>
            <a:ext cx="5864714" cy="6267796"/>
          </a:xfrm>
        </p:spPr>
        <p:txBody>
          <a:bodyPr>
            <a:noAutofit/>
          </a:bodyPr>
          <a:lstStyle/>
          <a:p>
            <a:pPr fontAlgn="ctr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65 reports</a:t>
            </a:r>
          </a:p>
          <a:p>
            <a:pPr fontAlgn="ctr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42 (65%) academic dishonesty</a:t>
            </a:r>
          </a:p>
          <a:p>
            <a:pPr fontAlgn="ctr"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buFont typeface="Wingdings" panose="05000000000000000000" pitchFamily="2" charset="2"/>
              <a:buChar char="Ø"/>
            </a:pPr>
            <a:r>
              <a:rPr lang="en-US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42, 32 (49%) have been submitted by Elizabeth Horan</a:t>
            </a:r>
            <a:endParaRPr lang="en-US" sz="26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ctr">
              <a:buNone/>
            </a:pP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_____________________________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ctr">
              <a:buNone/>
            </a:pPr>
            <a:endParaRPr lang="en-US" sz="2600" i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ctr">
              <a:buNone/>
            </a:pP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Addressing Academic Dishonesty as a </a:t>
            </a:r>
            <a:r>
              <a:rPr lang="en-US" sz="2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</a:p>
          <a:p>
            <a:pPr marL="0" indent="0" algn="ctr" fontAlgn="ctr">
              <a:buNone/>
            </a:pPr>
            <a:endParaRPr lang="en-US" sz="2600" b="1" i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fontAlgn="ctr">
              <a:buNone/>
            </a:pP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Dishonesty as </a:t>
            </a:r>
            <a:r>
              <a:rPr lang="en-US" sz="2600" b="1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disruptive behavior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66205" y="332509"/>
            <a:ext cx="4460358" cy="637586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For students to be </a:t>
            </a:r>
            <a:r>
              <a:rPr lang="en-US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successful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Coastline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students to understand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the College’s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expectations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, ”the </a:t>
            </a:r>
            <a:r>
              <a:rPr lang="en-US" sz="2800" i="1" dirty="0">
                <a:latin typeface="Arial" panose="020B0604020202020204" pitchFamily="34" charset="0"/>
                <a:cs typeface="Arial" panose="020B0604020202020204" pitchFamily="34" charset="0"/>
              </a:rPr>
              <a:t>rules of 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students to have access to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that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  <a:r>
              <a:rPr lang="en-US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them to be successful</a:t>
            </a:r>
            <a:endParaRPr lang="en-US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642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ACADEMIC INTEGRITY GOALS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12915"/>
            <a:ext cx="9601200" cy="499985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Support you as faculty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 your efforts to educate students and minimize the disruption that is created by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dishonesty incidents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Create a clear communication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stream with you when there are academic dishonesty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incidents so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that we can work together to address these</a:t>
            </a:r>
          </a:p>
          <a:p>
            <a:pPr fontAlgn="ctr">
              <a:buFont typeface="Wingdings" panose="05000000000000000000" pitchFamily="2" charset="2"/>
              <a:buChar char="v"/>
            </a:pP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some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documents and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language that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effectively communicate to students what the rules of engagement are, and that help you respond </a:t>
            </a:r>
            <a:r>
              <a:rPr lang="en-US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effectively and consistently to </a:t>
            </a: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difficult student behavior</a:t>
            </a:r>
          </a:p>
          <a:p>
            <a:pPr fontAlgn="ctr">
              <a:buFont typeface="Wingdings" panose="05000000000000000000" pitchFamily="2" charset="2"/>
              <a:buChar char="v"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Increase reporting via </a:t>
            </a:r>
            <a:r>
              <a:rPr lang="en-US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Maxient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7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915" y="492162"/>
            <a:ext cx="10983558" cy="1207546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HOW I HOPE YOU’LL HELP ME ACHIEVE MY GOALS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78428"/>
            <a:ext cx="9601200" cy="4142453"/>
          </a:xfrm>
        </p:spPr>
        <p:txBody>
          <a:bodyPr>
            <a:normAutofit/>
          </a:bodyPr>
          <a:lstStyle/>
          <a:p>
            <a:pPr marL="0" indent="0" fontAlgn="ctr"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3-4 faculty who I can consult with on</a:t>
            </a: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urrent practices with respect to academic dishonesty </a:t>
            </a: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Recommended language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about academic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dishonesty for inclusion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 course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syllabi</a:t>
            </a: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Generate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best practices with respect to what constitutes 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cademic integrity</a:t>
            </a: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best to encourage faculty to use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Proctorio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best to communicate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clear uniform message about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academic integrity expectations</a:t>
            </a:r>
          </a:p>
          <a:p>
            <a:pPr fontAlgn="ctr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 best to disseminate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information about cheating sites, etc.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3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410965" y="2334410"/>
            <a:ext cx="6831673" cy="3052351"/>
          </a:xfrm>
        </p:spPr>
        <p:txBody>
          <a:bodyPr>
            <a:normAutofit/>
          </a:bodyPr>
          <a:lstStyle/>
          <a:p>
            <a:r>
              <a:rPr lang="en-US" sz="2800" b="1" i="1" spc="-1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Natalie B Schonfeld</a:t>
            </a:r>
            <a:endParaRPr lang="en-US" sz="2800" b="1" spc="-1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spc="-1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Dean of Students</a:t>
            </a:r>
          </a:p>
          <a:p>
            <a:r>
              <a:rPr lang="en-US" sz="2800" b="1" spc="-1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b="1" spc="-1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800" b="1" spc="-1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floor-Student Services Suite</a:t>
            </a:r>
          </a:p>
          <a:p>
            <a:r>
              <a:rPr lang="en-US" sz="2800" b="1" spc="-15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nschonfeld@coastline.edu</a:t>
            </a:r>
          </a:p>
          <a:p>
            <a:r>
              <a:rPr lang="en-US" sz="2800" b="1" spc="-1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714-241-6142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0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E9039E-8FCD-4D8C-825D-DAD6D3ED5027}"/>
</file>

<file path=customXml/itemProps2.xml><?xml version="1.0" encoding="utf-8"?>
<ds:datastoreItem xmlns:ds="http://schemas.openxmlformats.org/officeDocument/2006/customXml" ds:itemID="{2E2382D0-413B-4C12-8BD2-464129D84657}"/>
</file>

<file path=customXml/itemProps3.xml><?xml version="1.0" encoding="utf-8"?>
<ds:datastoreItem xmlns:ds="http://schemas.openxmlformats.org/officeDocument/2006/customXml" ds:itemID="{8F376376-22E2-41D5-8C46-1B04E51F4AF2}"/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1912</TotalTime>
  <Words>248</Words>
  <Application>Microsoft Office PowerPoint</Application>
  <PresentationFormat>Widescreen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Wingdings</vt:lpstr>
      <vt:lpstr>Crop</vt:lpstr>
      <vt:lpstr>Academic dishonesty &amp; Student Conduct</vt:lpstr>
      <vt:lpstr>PowerPoint Presentation</vt:lpstr>
      <vt:lpstr>MY ACADEMIC INTEGRITY GOALS </vt:lpstr>
      <vt:lpstr>HOW I HOPE YOU’LL HELP ME ACHIEVE MY GOALS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Schonfeld, Natalie</dc:creator>
  <cp:lastModifiedBy>Lopez, Yadira</cp:lastModifiedBy>
  <cp:revision>11</cp:revision>
  <cp:lastPrinted>2018-11-06T18:54:48Z</cp:lastPrinted>
  <dcterms:created xsi:type="dcterms:W3CDTF">2018-11-05T16:03:10Z</dcterms:created>
  <dcterms:modified xsi:type="dcterms:W3CDTF">2018-12-04T00:51:06Z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